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2" r:id="rId3"/>
    <p:sldId id="264" r:id="rId4"/>
    <p:sldId id="266" r:id="rId5"/>
    <p:sldId id="265" r:id="rId6"/>
    <p:sldId id="263" r:id="rId7"/>
    <p:sldId id="269" r:id="rId8"/>
    <p:sldId id="270" r:id="rId9"/>
    <p:sldId id="271" r:id="rId10"/>
    <p:sldId id="268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10" autoAdjust="0"/>
  </p:normalViewPr>
  <p:slideViewPr>
    <p:cSldViewPr>
      <p:cViewPr>
        <p:scale>
          <a:sx n="96" d="100"/>
          <a:sy n="96" d="100"/>
        </p:scale>
        <p:origin x="-2850" y="4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25.01.2020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7452320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4139952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4139952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5796136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7452320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4139952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5796136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073˚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VILLAGE.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048˚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185˚ to 3300’ by 6.5nm,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120˚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ROADS.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002˚ to 4500’ by 9.7nm,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113˚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CIRCLES.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OMAL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nb-NO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228˚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CIRCLES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294˚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nb-NO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ROADS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3000’ and 4000’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300˚ , right turn to 006˚ at FIELD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leveling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2300’ for a LEFT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Intercept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4000’ and 5000’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outbound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253˚ 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left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turn to 182˚ at T-JUNCTION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3500’,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2300’  for a RIGHT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FIELD,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b-NO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From T-JUNCTION,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follow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glideslope</a:t>
            </a:r>
            <a:r>
              <a:rPr lang="nb-NO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nb-NO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Al Gurm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Eyeball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308˚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Lake.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from Lake.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 Black" pitchFamily="34" charset="0"/>
                <a:cs typeface="Arial" pitchFamily="34" charset="0"/>
              </a:rPr>
              <a:t>Fly 128˚ to 1500’ by 6nm,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at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 6000’ to </a:t>
            </a:r>
            <a:r>
              <a:rPr lang="nb-NO" sz="1200" dirty="0" err="1" smtClean="0">
                <a:latin typeface="Arial Black" pitchFamily="34" charset="0"/>
                <a:cs typeface="Arial" pitchFamily="34" charset="0"/>
              </a:rPr>
              <a:t>X-junction</a:t>
            </a:r>
            <a:r>
              <a:rPr lang="nb-NO" sz="1200" dirty="0" smtClean="0">
                <a:latin typeface="Arial Black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336˚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      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286˚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308˚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268˚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own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navigation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from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096˚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Fly 128˚ to 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200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’ by 6nm,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climb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058˚ to be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Continue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at or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above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6000’ to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           X-JUNCTION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" pitchFamily="34" charset="0"/>
                <a:cs typeface="Arial" pitchFamily="34" charset="0"/>
              </a:rPr>
              <a:t>OMAM</a:t>
            </a:r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Arial Black" pitchFamily="34" charset="0"/>
                <a:cs typeface="Arial" pitchFamily="34" charset="0"/>
              </a:rPr>
              <a:t>AL DAHFRA VFR RECOVERY ROUTES</a:t>
            </a:r>
            <a:endParaRPr lang="nb-NO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nb-NO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156˚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088˚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100˚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238˚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nb-NO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nb-NO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nb-NO" sz="1000" dirty="0" smtClean="0">
                <a:latin typeface="Arial" pitchFamily="34" charset="0"/>
                <a:cs typeface="Arial" pitchFamily="34" charset="0"/>
              </a:rPr>
              <a:t>276˚</a:t>
            </a:r>
            <a:endParaRPr lang="nb-NO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nb-NO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117829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13L (MALIK-3)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(LAMANE-1)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sz="1200" b="1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7032" y="7117829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(LAMANE-3)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7032" y="5732174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u="sng" dirty="0" smtClean="0">
                <a:latin typeface="Arial Black" pitchFamily="34" charset="0"/>
                <a:cs typeface="Arial" pitchFamily="34" charset="0"/>
              </a:rPr>
              <a:t>RWY 31R (LAMANE-2)</a:t>
            </a:r>
          </a:p>
          <a:p>
            <a:r>
              <a:rPr lang="nb-NO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3000ft,cross LAKE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between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5000ft and 3000ft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descend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to 1500ft at </a:t>
            </a:r>
            <a:r>
              <a:rPr lang="nb-NO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Then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nb-NO" sz="1200" dirty="0" err="1" smtClean="0">
                <a:latin typeface="Arial" pitchFamily="34" charset="0"/>
                <a:cs typeface="Arial" pitchFamily="34" charset="0"/>
              </a:rPr>
              <a:t>Straight-in</a:t>
            </a:r>
            <a:r>
              <a:rPr lang="nb-NO" sz="1200" dirty="0" smtClean="0">
                <a:latin typeface="Arial" pitchFamily="34" charset="0"/>
                <a:cs typeface="Arial" pitchFamily="34" charset="0"/>
              </a:rPr>
              <a:t> or Overhead break.</a:t>
            </a:r>
          </a:p>
          <a:p>
            <a:endParaRPr lang="nb-NO" sz="1200" dirty="0" smtClean="0">
              <a:latin typeface="Arial" pitchFamily="34" charset="0"/>
              <a:cs typeface="Arial" pitchFamily="34" charset="0"/>
            </a:endParaRPr>
          </a:p>
          <a:p>
            <a:endParaRPr lang="nb-NO" dirty="0" smtClean="0">
              <a:latin typeface="Arial" pitchFamily="34" charset="0"/>
              <a:cs typeface="Arial" pitchFamily="34" charset="0"/>
            </a:endParaRPr>
          </a:p>
          <a:p>
            <a:endParaRPr lang="nb-NO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75996" y="1837412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nb-NO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nb-NO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1337</Words>
  <Application>Microsoft Office PowerPoint</Application>
  <PresentationFormat>Skjermfremvisning (4:3)</PresentationFormat>
  <Paragraphs>280</Paragraphs>
  <Slides>10</Slides>
  <Notes>0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1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81</cp:revision>
  <dcterms:created xsi:type="dcterms:W3CDTF">2019-12-17T21:50:26Z</dcterms:created>
  <dcterms:modified xsi:type="dcterms:W3CDTF">2020-01-25T23:17:17Z</dcterms:modified>
</cp:coreProperties>
</file>